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945865-61D8-4664-8B8C-20F7FD92B87D}" v="5" dt="2024-02-20T15:17:04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34A38-60F6-45D2-8DFD-1713DC441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CF257-B53D-47E1-9418-300E47D91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8DB55-FF4E-4A57-B220-03B98C752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7B8A-AC23-4739-8DEA-F85AA0729DBB}" type="datetimeFigureOut">
              <a:rPr lang="en-CA" smtClean="0"/>
              <a:t>2024-07-09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CCB64-7AF6-4B69-984D-480380A8A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AAC3-5A54-4941-B335-38053E3A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6947-9361-490E-A635-43CE3DA4BD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20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43696-5AAA-48DA-ADF5-26849DBBB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534F5-5F66-4C8A-B514-8103F26AD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7D4C7-F4A7-4F16-BED7-AFC86DDB9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7B8A-AC23-4739-8DEA-F85AA0729DBB}" type="datetimeFigureOut">
              <a:rPr lang="en-CA" smtClean="0"/>
              <a:t>2024-07-09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6F865-4404-4770-96E7-2DA15C938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C2219-13C5-47E2-9C26-532F4CC2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6947-9361-490E-A635-43CE3DA4BD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683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62615E-464E-4096-8DA2-D7110033D4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D93AC-C520-436F-9B26-A125B0846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D379C-F7D7-4141-89EE-6BD589096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7B8A-AC23-4739-8DEA-F85AA0729DBB}" type="datetimeFigureOut">
              <a:rPr lang="en-CA" smtClean="0"/>
              <a:t>2024-07-09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663CA-FF95-4BED-A849-7666CFD67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D59A2-38C5-4877-8E6D-5B3B394E9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6947-9361-490E-A635-43CE3DA4BD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371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6036F-14A2-4CCF-9AA8-5A1AE3967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43DC1-383E-49E2-B803-D29146E4A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494B5-2791-4A9C-A7BF-1C1E045DC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7B8A-AC23-4739-8DEA-F85AA0729DBB}" type="datetimeFigureOut">
              <a:rPr lang="en-CA" smtClean="0"/>
              <a:t>2024-07-09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12B3B-F963-4A7D-8CA6-E4A2264EE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0B529-3C1B-4C45-8FD7-8617EBEF8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6947-9361-490E-A635-43CE3DA4BD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189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1727D-236D-42E0-92D2-7E871EFE6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0318D-8472-4864-8D61-E607A20C3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34590-1611-4C3B-9D7F-A0C0963EC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7B8A-AC23-4739-8DEA-F85AA0729DBB}" type="datetimeFigureOut">
              <a:rPr lang="en-CA" smtClean="0"/>
              <a:t>2024-07-09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E3915-C731-47B5-94C4-ED8420A70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4C24F-9F77-4DD1-BEF3-4412419F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6947-9361-490E-A635-43CE3DA4BD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022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BD0F-5789-4B20-B363-061B136C4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5FC79-2ED0-4E39-A897-5BD336C3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D6C27-5E7E-4511-B4D9-996BA952B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D812B-F383-4681-9B91-48BB0D61C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7B8A-AC23-4739-8DEA-F85AA0729DBB}" type="datetimeFigureOut">
              <a:rPr lang="en-CA" smtClean="0"/>
              <a:t>2024-07-09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7BF8A-2B1C-488A-8870-74946D1D5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39BAB-D2DE-4A6F-9A74-5FEB7964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6947-9361-490E-A635-43CE3DA4BD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481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602A3-5167-420D-AA6F-4F53003E5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16610-800A-4488-A8B7-32B81BDD5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88A00-1B22-4B39-A08B-F72B16146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5B6194-845A-4BEE-B995-C98524BC3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1D730B-AABB-4128-86A1-C520F49E56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2F9A93-0653-4969-871B-9424784E7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7B8A-AC23-4739-8DEA-F85AA0729DBB}" type="datetimeFigureOut">
              <a:rPr lang="en-CA" smtClean="0"/>
              <a:t>2024-07-09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5E00DC-CBE6-4291-A070-C452B7EC7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16500C-3E84-4D21-9B9B-2032ACFC6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6947-9361-490E-A635-43CE3DA4BD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754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885A-2F29-4F1C-AB84-71FABE20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FE4A12-6A3E-4E08-BFA5-A3212F7C2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7B8A-AC23-4739-8DEA-F85AA0729DBB}" type="datetimeFigureOut">
              <a:rPr lang="en-CA" smtClean="0"/>
              <a:t>2024-07-09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BCDD1-3D1F-4C86-9EC0-D9C865DED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9EE16-B641-48DE-97CA-C639CB62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6947-9361-490E-A635-43CE3DA4BD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260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D46281-F928-4614-83B1-BED6D13D0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7B8A-AC23-4739-8DEA-F85AA0729DBB}" type="datetimeFigureOut">
              <a:rPr lang="en-CA" smtClean="0"/>
              <a:t>2024-07-09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2844D-C64B-4A52-89A8-E3F405DC2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DC2A2C-EB96-46E4-8435-7BF677D7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6947-9361-490E-A635-43CE3DA4BD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148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7DA9C-9820-4843-AC41-B33601BC4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9B32C-B2BB-4CD1-89BD-5B6B915ED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6B900F-6815-497D-BF00-0DF44F54E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9269F-C4A4-4DD0-92C7-0A665D915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7B8A-AC23-4739-8DEA-F85AA0729DBB}" type="datetimeFigureOut">
              <a:rPr lang="en-CA" smtClean="0"/>
              <a:t>2024-07-09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D7094-9EA0-4F52-BC80-9D875FBB4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F0D2B-EAFD-40ED-BFAC-60AB21F11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6947-9361-490E-A635-43CE3DA4BD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800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46324-D709-4E0C-A834-B7CA6C08C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B8952-02BA-4AA4-A5B4-AAC0898F90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D709A-85AB-4D50-BD52-6F76C7272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2BACA-0414-48ED-B79F-CA6F9CD67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7B8A-AC23-4739-8DEA-F85AA0729DBB}" type="datetimeFigureOut">
              <a:rPr lang="en-CA" smtClean="0"/>
              <a:t>2024-07-09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F8E52-2ABD-4EB4-9926-7DA30AF69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24DB1-B52C-4419-90BF-A424E1320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6947-9361-490E-A635-43CE3DA4BD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950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D53809-0FEA-49C1-B60B-D55456D5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8A1A0-4723-4FC5-B7EA-F1A6983B2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846E-AE8D-4471-975D-9D8977C74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07B8A-AC23-4739-8DEA-F85AA0729DBB}" type="datetimeFigureOut">
              <a:rPr lang="en-CA" smtClean="0"/>
              <a:t>2024-07-09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54620-D6C1-4DA4-9F53-0EDD9E697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4EFD4-77E5-4B5A-8346-CF8B5F054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06947-9361-490E-A635-43CE3DA4BD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35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jpeg"/><Relationship Id="rId21" Type="http://schemas.openxmlformats.org/officeDocument/2006/relationships/image" Target="../media/image23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jpe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24" Type="http://schemas.openxmlformats.org/officeDocument/2006/relationships/image" Target="../media/image26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1BD1C7-F5A3-405B-8E18-1FA046BC67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A7790A7-CFC4-40A4-89CF-D7BF763087C0}"/>
              </a:ext>
            </a:extLst>
          </p:cNvPr>
          <p:cNvSpPr txBox="1">
            <a:spLocks/>
          </p:cNvSpPr>
          <p:nvPr/>
        </p:nvSpPr>
        <p:spPr>
          <a:xfrm>
            <a:off x="1164032" y="2167756"/>
            <a:ext cx="9863935" cy="8372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0A59A6"/>
                </a:solidFill>
                <a:latin typeface="Gotham Bold" pitchFamily="50" charset="0"/>
              </a:rPr>
              <a:t>Title Goes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42E8F6E-F588-4EA3-BDA6-21F1D5C728D2}"/>
              </a:ext>
            </a:extLst>
          </p:cNvPr>
          <p:cNvSpPr txBox="1">
            <a:spLocks/>
          </p:cNvSpPr>
          <p:nvPr/>
        </p:nvSpPr>
        <p:spPr>
          <a:xfrm>
            <a:off x="1164032" y="3005004"/>
            <a:ext cx="5338699" cy="609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A59A6"/>
                </a:solidFill>
                <a:latin typeface="Gotham Bold" pitchFamily="50" charset="0"/>
              </a:rPr>
              <a:t>Presenter Name Here</a:t>
            </a:r>
          </a:p>
        </p:txBody>
      </p:sp>
    </p:spTree>
    <p:extLst>
      <p:ext uri="{BB962C8B-B14F-4D97-AF65-F5344CB8AC3E}">
        <p14:creationId xmlns:p14="http://schemas.microsoft.com/office/powerpoint/2010/main" val="364562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6DA2C8-CCB1-4D7D-A1EB-361FD9AF5E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696" cy="686514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A7790A7-CFC4-40A4-89CF-D7BF763087C0}"/>
              </a:ext>
            </a:extLst>
          </p:cNvPr>
          <p:cNvSpPr txBox="1">
            <a:spLocks/>
          </p:cNvSpPr>
          <p:nvPr/>
        </p:nvSpPr>
        <p:spPr>
          <a:xfrm>
            <a:off x="1164032" y="2167756"/>
            <a:ext cx="9863935" cy="8372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0A59A6"/>
                </a:solidFill>
                <a:latin typeface="Gotham Bold" pitchFamily="50" charset="0"/>
              </a:rPr>
              <a:t>Title Goes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42E8F6E-F588-4EA3-BDA6-21F1D5C728D2}"/>
              </a:ext>
            </a:extLst>
          </p:cNvPr>
          <p:cNvSpPr txBox="1">
            <a:spLocks/>
          </p:cNvSpPr>
          <p:nvPr/>
        </p:nvSpPr>
        <p:spPr>
          <a:xfrm>
            <a:off x="1164032" y="3005004"/>
            <a:ext cx="5338699" cy="609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A59A6"/>
                </a:solidFill>
                <a:latin typeface="Gotham Bold" pitchFamily="50" charset="0"/>
              </a:rPr>
              <a:t>Presenter Name Here</a:t>
            </a:r>
          </a:p>
        </p:txBody>
      </p:sp>
    </p:spTree>
    <p:extLst>
      <p:ext uri="{BB962C8B-B14F-4D97-AF65-F5344CB8AC3E}">
        <p14:creationId xmlns:p14="http://schemas.microsoft.com/office/powerpoint/2010/main" val="514056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15EDBD-C07E-4663-8ADA-580CFA02DD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56"/>
          <a:stretch/>
        </p:blipFill>
        <p:spPr>
          <a:xfrm>
            <a:off x="-1" y="5654862"/>
            <a:ext cx="12192001" cy="1203138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8B8B25AE-B95D-40D7-8D78-EC2D71EEDA24}"/>
              </a:ext>
            </a:extLst>
          </p:cNvPr>
          <p:cNvSpPr txBox="1">
            <a:spLocks/>
          </p:cNvSpPr>
          <p:nvPr/>
        </p:nvSpPr>
        <p:spPr>
          <a:xfrm>
            <a:off x="324403" y="452137"/>
            <a:ext cx="9863935" cy="5584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0A59A6"/>
                </a:solidFill>
                <a:latin typeface="Gotham Bold" pitchFamily="50" charset="0"/>
              </a:rPr>
              <a:t>Speaker Name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8415A6A-F72A-0E45-C693-FF36CC9BE9E5}"/>
              </a:ext>
            </a:extLst>
          </p:cNvPr>
          <p:cNvSpPr txBox="1">
            <a:spLocks/>
          </p:cNvSpPr>
          <p:nvPr/>
        </p:nvSpPr>
        <p:spPr>
          <a:xfrm>
            <a:off x="204204" y="1462694"/>
            <a:ext cx="12485274" cy="4192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2813">
              <a:spcBef>
                <a:spcPct val="20000"/>
              </a:spcBef>
              <a:buNone/>
            </a:pPr>
            <a:r>
              <a:rPr lang="en-US" sz="2400" b="1" dirty="0">
                <a:latin typeface="Tahoma" pitchFamily="34" charset="0"/>
              </a:rPr>
              <a:t>I have the following disclosures* related to my presentation:</a:t>
            </a:r>
          </a:p>
          <a:p>
            <a:pPr marL="0" indent="0" defTabSz="912813">
              <a:spcBef>
                <a:spcPct val="20000"/>
              </a:spcBef>
              <a:buNone/>
            </a:pPr>
            <a:r>
              <a:rPr lang="en-US" sz="2400" b="1" dirty="0">
                <a:latin typeface="Tahoma" pitchFamily="34" charset="0"/>
              </a:rPr>
              <a:t>	</a:t>
            </a:r>
          </a:p>
          <a:p>
            <a:pPr marL="0" indent="0" defTabSz="912813">
              <a:spcBef>
                <a:spcPct val="20000"/>
              </a:spcBef>
              <a:buNone/>
            </a:pPr>
            <a:r>
              <a:rPr lang="en-US" sz="2400" b="1" dirty="0">
                <a:latin typeface="Tahoma" pitchFamily="34" charset="0"/>
              </a:rPr>
              <a:t>Employee: 	</a:t>
            </a:r>
          </a:p>
          <a:p>
            <a:pPr marL="0" indent="0" defTabSz="912813">
              <a:spcBef>
                <a:spcPct val="20000"/>
              </a:spcBef>
              <a:buNone/>
            </a:pPr>
            <a:r>
              <a:rPr lang="en-US" sz="2400" b="1" dirty="0">
                <a:latin typeface="Tahoma" pitchFamily="34" charset="0"/>
              </a:rPr>
              <a:t>		</a:t>
            </a:r>
          </a:p>
          <a:p>
            <a:pPr marL="0" indent="0" defTabSz="912813">
              <a:spcBef>
                <a:spcPct val="20000"/>
              </a:spcBef>
              <a:buNone/>
            </a:pPr>
            <a:r>
              <a:rPr lang="en-US" sz="2400" b="1" dirty="0">
                <a:latin typeface="Tahoma" pitchFamily="34" charset="0"/>
              </a:rPr>
              <a:t>Grants/Research contracts:</a:t>
            </a:r>
          </a:p>
          <a:p>
            <a:pPr marL="0" indent="0" defTabSz="912813">
              <a:spcBef>
                <a:spcPct val="20000"/>
              </a:spcBef>
              <a:buNone/>
            </a:pPr>
            <a:r>
              <a:rPr lang="en-US" sz="2400" b="1" dirty="0">
                <a:latin typeface="Tahoma" pitchFamily="34" charset="0"/>
              </a:rPr>
              <a:t>	</a:t>
            </a:r>
          </a:p>
          <a:p>
            <a:pPr marL="0" indent="0" defTabSz="912813">
              <a:spcBef>
                <a:spcPct val="20000"/>
              </a:spcBef>
              <a:buNone/>
            </a:pPr>
            <a:r>
              <a:rPr lang="en-US" sz="2400" b="1" dirty="0">
                <a:latin typeface="Tahoma" pitchFamily="34" charset="0"/>
              </a:rPr>
              <a:t>Consulting:	</a:t>
            </a:r>
          </a:p>
          <a:p>
            <a:pPr defTabSz="912813">
              <a:spcBef>
                <a:spcPct val="20000"/>
              </a:spcBef>
            </a:pPr>
            <a:endParaRPr lang="en-US" sz="2400" b="1" dirty="0">
              <a:latin typeface="Tahoma" pitchFamily="34" charset="0"/>
            </a:endParaRPr>
          </a:p>
          <a:p>
            <a:pPr marL="0" indent="0" defTabSz="912813">
              <a:spcBef>
                <a:spcPct val="20000"/>
              </a:spcBef>
              <a:buNone/>
            </a:pPr>
            <a:r>
              <a:rPr lang="en-US" sz="2400" b="1" dirty="0">
                <a:latin typeface="Tahoma" pitchFamily="34" charset="0"/>
              </a:rPr>
              <a:t>Investments: 	</a:t>
            </a:r>
          </a:p>
          <a:p>
            <a:pPr defTabSz="912813">
              <a:spcBef>
                <a:spcPct val="20000"/>
              </a:spcBef>
            </a:pPr>
            <a:endParaRPr lang="en-US" sz="2400" b="1" dirty="0">
              <a:latin typeface="Tahoma" pitchFamily="34" charset="0"/>
            </a:endParaRPr>
          </a:p>
          <a:p>
            <a:pPr marL="0" indent="0" defTabSz="912813">
              <a:spcBef>
                <a:spcPct val="20000"/>
              </a:spcBef>
              <a:buNone/>
            </a:pPr>
            <a:r>
              <a:rPr lang="en-US" sz="2400" b="1" dirty="0">
                <a:latin typeface="Tahoma" pitchFamily="34" charset="0"/>
              </a:rPr>
              <a:t>*Disclosures include spouse and immediate family where relevant</a:t>
            </a:r>
          </a:p>
          <a:p>
            <a:pPr defTabSz="912813">
              <a:spcBef>
                <a:spcPct val="20000"/>
              </a:spcBef>
            </a:pPr>
            <a:endParaRPr lang="en-US" sz="2400" b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22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15EDBD-C07E-4663-8ADA-580CFA02DD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56"/>
          <a:stretch/>
        </p:blipFill>
        <p:spPr>
          <a:xfrm>
            <a:off x="-1" y="5654862"/>
            <a:ext cx="12192001" cy="1203138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8B8B25AE-B95D-40D7-8D78-EC2D71EEDA24}"/>
              </a:ext>
            </a:extLst>
          </p:cNvPr>
          <p:cNvSpPr txBox="1">
            <a:spLocks/>
          </p:cNvSpPr>
          <p:nvPr/>
        </p:nvSpPr>
        <p:spPr>
          <a:xfrm>
            <a:off x="324403" y="452137"/>
            <a:ext cx="9863935" cy="5584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0A59A6"/>
                </a:solidFill>
                <a:latin typeface="Gotham Bold" pitchFamily="50" charset="0"/>
              </a:rPr>
              <a:t>Speaker Name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8415A6A-F72A-0E45-C693-FF36CC9BE9E5}"/>
              </a:ext>
            </a:extLst>
          </p:cNvPr>
          <p:cNvSpPr txBox="1">
            <a:spLocks/>
          </p:cNvSpPr>
          <p:nvPr/>
        </p:nvSpPr>
        <p:spPr>
          <a:xfrm>
            <a:off x="204204" y="1462694"/>
            <a:ext cx="12485274" cy="419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2813">
              <a:spcBef>
                <a:spcPct val="20000"/>
              </a:spcBef>
              <a:buNone/>
            </a:pPr>
            <a:r>
              <a:rPr lang="en-US" sz="2400" b="1" dirty="0">
                <a:latin typeface="Tahoma" pitchFamily="34" charset="0"/>
              </a:rPr>
              <a:t>I will discuss off label use of the following drugs:</a:t>
            </a:r>
          </a:p>
          <a:p>
            <a:pPr marL="0" indent="0" defTabSz="912813">
              <a:spcBef>
                <a:spcPct val="20000"/>
              </a:spcBef>
              <a:buNone/>
            </a:pPr>
            <a:r>
              <a:rPr lang="en-US" sz="2400" b="1" dirty="0">
                <a:latin typeface="Tahoma" pitchFamily="34" charset="0"/>
              </a:rPr>
              <a:t>	</a:t>
            </a:r>
          </a:p>
          <a:p>
            <a:pPr defTabSz="912813">
              <a:spcBef>
                <a:spcPct val="20000"/>
              </a:spcBef>
            </a:pPr>
            <a:endParaRPr lang="en-US" sz="2400" b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56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36764-3032-8E2D-2CBC-AF88F12113E5}"/>
              </a:ext>
            </a:extLst>
          </p:cNvPr>
          <p:cNvSpPr txBox="1">
            <a:spLocks/>
          </p:cNvSpPr>
          <p:nvPr/>
        </p:nvSpPr>
        <p:spPr>
          <a:xfrm>
            <a:off x="203217" y="144471"/>
            <a:ext cx="11400311" cy="5584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500" b="1" dirty="0">
                <a:solidFill>
                  <a:srgbClr val="0A59A6"/>
                </a:solidFill>
                <a:latin typeface="Gotham Bold" pitchFamily="50" charset="0"/>
              </a:rPr>
              <a:t>Thank you to our Sponsors!</a:t>
            </a:r>
          </a:p>
        </p:txBody>
      </p:sp>
      <p:pic>
        <p:nvPicPr>
          <p:cNvPr id="3" name="Picture 2" descr="A lighthouse and cityscape with text&#10;&#10;Description automatically generated">
            <a:extLst>
              <a:ext uri="{FF2B5EF4-FFF2-40B4-BE49-F238E27FC236}">
                <a16:creationId xmlns:a16="http://schemas.microsoft.com/office/drawing/2014/main" id="{D915F29E-E327-5BC4-F6D0-B16B9F9466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709" y="5809494"/>
            <a:ext cx="1335074" cy="9040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16AB057-B8A9-D4F5-3AE1-FD50D2E1BC88}"/>
              </a:ext>
            </a:extLst>
          </p:cNvPr>
          <p:cNvGrpSpPr/>
          <p:nvPr/>
        </p:nvGrpSpPr>
        <p:grpSpPr>
          <a:xfrm>
            <a:off x="2405188" y="702891"/>
            <a:ext cx="7218040" cy="5996864"/>
            <a:chOff x="2486979" y="791358"/>
            <a:chExt cx="7218040" cy="599686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8083D77-B01A-A30E-C2E2-6E8C39585E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2962" y="3183756"/>
              <a:ext cx="1327640" cy="663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3AD2637E-151C-5604-2B2B-E86FD5D39CC2}"/>
                </a:ext>
              </a:extLst>
            </p:cNvPr>
            <p:cNvSpPr txBox="1">
              <a:spLocks/>
            </p:cNvSpPr>
            <p:nvPr/>
          </p:nvSpPr>
          <p:spPr>
            <a:xfrm>
              <a:off x="4377778" y="791358"/>
              <a:ext cx="3568628" cy="4074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rgbClr val="0A59A6"/>
                  </a:solidFill>
                  <a:latin typeface="Gotham Bold" pitchFamily="50" charset="0"/>
                </a:rPr>
                <a:t>Principal Sponsors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57EC26C-61D0-DFD7-8105-232EDD26C2A1}"/>
                </a:ext>
              </a:extLst>
            </p:cNvPr>
            <p:cNvGrpSpPr/>
            <p:nvPr/>
          </p:nvGrpSpPr>
          <p:grpSpPr>
            <a:xfrm>
              <a:off x="2894435" y="1076488"/>
              <a:ext cx="6535308" cy="1577149"/>
              <a:chOff x="1036644" y="1555122"/>
              <a:chExt cx="10118707" cy="244192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CD37CE34-CCDB-051B-74A3-473E122CF795}"/>
                  </a:ext>
                </a:extLst>
              </p:cNvPr>
              <p:cNvGrpSpPr/>
              <p:nvPr/>
            </p:nvGrpSpPr>
            <p:grpSpPr>
              <a:xfrm>
                <a:off x="1036644" y="1555122"/>
                <a:ext cx="10118707" cy="1359531"/>
                <a:chOff x="477988" y="1815267"/>
                <a:chExt cx="6246264" cy="839236"/>
              </a:xfrm>
            </p:grpSpPr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B7E8393B-FBAF-3EC7-F399-7D00AA98E2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7988" y="1845906"/>
                  <a:ext cx="760933" cy="7609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BC1CBEBE-F63A-5D87-86B9-1F4AE59B4F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6911" y="1954156"/>
                  <a:ext cx="985823" cy="4896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0FDA8F7D-8D2A-4967-9A50-3B07A218347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40726" y="1815267"/>
                  <a:ext cx="839236" cy="8392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44D16A09-0889-4499-7BE7-570447A7F9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37953" y="2111453"/>
                  <a:ext cx="1467229" cy="254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A2868121-2115-5437-91CF-503A33EFCC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58825" y="2093599"/>
                  <a:ext cx="1565427" cy="3496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FC762D56-45FB-C4CF-65C2-18FC0D8A2E06}"/>
                  </a:ext>
                </a:extLst>
              </p:cNvPr>
              <p:cNvGrpSpPr/>
              <p:nvPr/>
            </p:nvGrpSpPr>
            <p:grpSpPr>
              <a:xfrm>
                <a:off x="1036644" y="2939682"/>
                <a:ext cx="10115850" cy="1057360"/>
                <a:chOff x="533408" y="2902034"/>
                <a:chExt cx="6394313" cy="668366"/>
              </a:xfrm>
            </p:grpSpPr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25B2EA57-F248-792C-7E06-DC66464C63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8" y="2902034"/>
                  <a:ext cx="1422056" cy="6683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31532FA6-B018-8907-1F33-03A4E460AB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16287" y="3064480"/>
                  <a:ext cx="1183320" cy="48121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1E2B04E6-7AF0-6AA2-C3E5-02A9160C68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60430" y="3078440"/>
                  <a:ext cx="982992" cy="4783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AF34137D-C6EE-C0D5-EBD9-9A14703EF75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04245" y="3140700"/>
                  <a:ext cx="996766" cy="3496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980692E0-2E76-F9F2-C8A3-CC1B628C2E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61834" y="3086964"/>
                  <a:ext cx="1165887" cy="4391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8652EAEB-526B-184E-56B1-301406C8FF1A}"/>
                </a:ext>
              </a:extLst>
            </p:cNvPr>
            <p:cNvSpPr txBox="1">
              <a:spLocks/>
            </p:cNvSpPr>
            <p:nvPr/>
          </p:nvSpPr>
          <p:spPr>
            <a:xfrm>
              <a:off x="4377776" y="2817555"/>
              <a:ext cx="3568628" cy="4074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rgbClr val="0A59A6"/>
                  </a:solidFill>
                  <a:latin typeface="Gotham Bold" pitchFamily="50" charset="0"/>
                </a:rPr>
                <a:t>Major Sponsors</a:t>
              </a:r>
            </a:p>
          </p:txBody>
        </p:sp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E835D802-7C86-7148-BD5F-BEA3A336D253}"/>
                </a:ext>
              </a:extLst>
            </p:cNvPr>
            <p:cNvSpPr txBox="1">
              <a:spLocks/>
            </p:cNvSpPr>
            <p:nvPr/>
          </p:nvSpPr>
          <p:spPr>
            <a:xfrm>
              <a:off x="4377776" y="4080213"/>
              <a:ext cx="3568628" cy="4074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rgbClr val="0A59A6"/>
                  </a:solidFill>
                  <a:latin typeface="Gotham Bold" pitchFamily="50" charset="0"/>
                </a:rPr>
                <a:t>Supporting Sponsors</a:t>
              </a:r>
            </a:p>
          </p:txBody>
        </p:sp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D5E97ED1-3E0B-6F9F-59C2-3E2A5A762C8C}"/>
                </a:ext>
              </a:extLst>
            </p:cNvPr>
            <p:cNvSpPr txBox="1">
              <a:spLocks/>
            </p:cNvSpPr>
            <p:nvPr/>
          </p:nvSpPr>
          <p:spPr>
            <a:xfrm>
              <a:off x="4377776" y="5139131"/>
              <a:ext cx="3568628" cy="4074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rgbClr val="0A59A6"/>
                  </a:solidFill>
                  <a:latin typeface="Gotham Bold" pitchFamily="50" charset="0"/>
                </a:rPr>
                <a:t>Sponsors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6F1465A-0E07-721F-8152-9CCFF9D869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714" y="3156077"/>
              <a:ext cx="678237" cy="780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213DEFB-CB3E-B08A-5B86-E2471AA04985}"/>
                </a:ext>
              </a:extLst>
            </p:cNvPr>
            <p:cNvGrpSpPr/>
            <p:nvPr/>
          </p:nvGrpSpPr>
          <p:grpSpPr>
            <a:xfrm>
              <a:off x="2486979" y="4190955"/>
              <a:ext cx="7218040" cy="979434"/>
              <a:chOff x="2690527" y="4813883"/>
              <a:chExt cx="8323113" cy="1129385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EA8A31E4-1316-EAFC-3A80-6170E99B0C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0527" y="5003915"/>
                <a:ext cx="1398002" cy="7269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A4CC9B5-9172-0613-5A20-FC53066AF6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656" y="4813883"/>
                <a:ext cx="1129385" cy="11293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540076B3-0774-1DD4-496F-BEAD436309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1640" y="5253586"/>
                <a:ext cx="1100912" cy="333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544D8F3D-07DF-8225-A981-4AA808E10C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521" y="5059689"/>
                <a:ext cx="811082" cy="8110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768A71B4-0077-6144-55F1-B9798054C5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3917" y="5215130"/>
                <a:ext cx="936160" cy="4119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5605AFB1-C6CF-4EB8-E604-BAE9AE49AF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2558" y="5015017"/>
                <a:ext cx="811082" cy="8110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349D0935-68D6-E0B5-7F73-3DC26779F0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03876" y="5114256"/>
                <a:ext cx="1134883" cy="6166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379FA86-C5D4-9480-9CCE-873277C98F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761" y="5461117"/>
              <a:ext cx="932653" cy="17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13AAB7AB-6E34-75C7-F5EE-D4AF57254C86}"/>
                </a:ext>
              </a:extLst>
            </p:cNvPr>
            <p:cNvSpPr txBox="1">
              <a:spLocks/>
            </p:cNvSpPr>
            <p:nvPr/>
          </p:nvSpPr>
          <p:spPr>
            <a:xfrm>
              <a:off x="4308541" y="5779578"/>
              <a:ext cx="3568628" cy="4074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rgbClr val="0A59A6"/>
                  </a:solidFill>
                  <a:latin typeface="Gotham Bold" pitchFamily="50" charset="0"/>
                </a:rPr>
                <a:t>Miscellaneous Sponsors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3C68624-AF87-A625-F459-5015DDCB107C}"/>
                </a:ext>
              </a:extLst>
            </p:cNvPr>
            <p:cNvGrpSpPr/>
            <p:nvPr/>
          </p:nvGrpSpPr>
          <p:grpSpPr>
            <a:xfrm>
              <a:off x="3966564" y="6094928"/>
              <a:ext cx="4391046" cy="366377"/>
              <a:chOff x="3872554" y="6058174"/>
              <a:chExt cx="4391046" cy="366377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E0A775B-F92B-49AF-0298-D7C2846E53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2350" y="6111022"/>
                <a:ext cx="621250" cy="2547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FA7BA30C-2B85-16C4-F7E9-371D35B07E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8305" y="6114830"/>
                <a:ext cx="741291" cy="2470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FB602773-2156-31CC-986D-05A56AE5D5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5965" y="6178832"/>
                <a:ext cx="649586" cy="1190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7DD053EB-01F4-657B-0666-7F7B09C8B6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0457" y="6101537"/>
                <a:ext cx="692754" cy="273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274156A-C415-8AA0-CD6E-B2BD990F06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2554" y="6058174"/>
                <a:ext cx="915943" cy="3663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234C1EBA-9442-4080-523C-F3BB8746C73B}"/>
                </a:ext>
              </a:extLst>
            </p:cNvPr>
            <p:cNvSpPr txBox="1">
              <a:spLocks/>
            </p:cNvSpPr>
            <p:nvPr/>
          </p:nvSpPr>
          <p:spPr>
            <a:xfrm>
              <a:off x="3822691" y="6448393"/>
              <a:ext cx="1293604" cy="1947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base">
                <a:buNone/>
              </a:pPr>
              <a:r>
                <a:rPr lang="en-CA" sz="700" b="0" i="1" dirty="0">
                  <a:solidFill>
                    <a:srgbClr val="37373D"/>
                  </a:solidFill>
                  <a:effectLst/>
                  <a:highlight>
                    <a:srgbClr val="FFFFFF"/>
                  </a:highlight>
                  <a:latin typeface="inherit"/>
                </a:rPr>
                <a:t>Congress Supporter</a:t>
              </a:r>
              <a:endParaRPr lang="en-US" sz="700" b="1" i="1" dirty="0">
                <a:solidFill>
                  <a:srgbClr val="0A59A6"/>
                </a:solidFill>
                <a:latin typeface="Gotham Bold" pitchFamily="50" charset="0"/>
              </a:endParaRPr>
            </a:p>
          </p:txBody>
        </p: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01B2DB93-7EA7-FB3F-84D6-571514BA090C}"/>
                </a:ext>
              </a:extLst>
            </p:cNvPr>
            <p:cNvSpPr txBox="1">
              <a:spLocks/>
            </p:cNvSpPr>
            <p:nvPr/>
          </p:nvSpPr>
          <p:spPr>
            <a:xfrm>
              <a:off x="4774042" y="6443145"/>
              <a:ext cx="1293604" cy="1947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base">
                <a:buNone/>
              </a:pPr>
              <a:r>
                <a:rPr lang="en-CA" sz="700" b="0" i="1" dirty="0">
                  <a:solidFill>
                    <a:srgbClr val="37373D"/>
                  </a:solidFill>
                  <a:effectLst/>
                  <a:highlight>
                    <a:srgbClr val="FFFFFF"/>
                  </a:highlight>
                  <a:latin typeface="inherit"/>
                </a:rPr>
                <a:t>Congress Supporter</a:t>
              </a:r>
              <a:endParaRPr lang="en-US" sz="700" b="1" i="1" dirty="0">
                <a:solidFill>
                  <a:srgbClr val="0A59A6"/>
                </a:solidFill>
                <a:latin typeface="Gotham Bold" pitchFamily="50" charset="0"/>
              </a:endParaRPr>
            </a:p>
          </p:txBody>
        </p:sp>
        <p:sp>
          <p:nvSpPr>
            <p:cNvPr id="18" name="Subtitle 2">
              <a:extLst>
                <a:ext uri="{FF2B5EF4-FFF2-40B4-BE49-F238E27FC236}">
                  <a16:creationId xmlns:a16="http://schemas.microsoft.com/office/drawing/2014/main" id="{50130FD5-1E94-ABC7-5889-8040C9656207}"/>
                </a:ext>
              </a:extLst>
            </p:cNvPr>
            <p:cNvSpPr txBox="1">
              <a:spLocks/>
            </p:cNvSpPr>
            <p:nvPr/>
          </p:nvSpPr>
          <p:spPr>
            <a:xfrm>
              <a:off x="5637966" y="6440536"/>
              <a:ext cx="1293604" cy="1947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base">
                <a:buNone/>
              </a:pPr>
              <a:r>
                <a:rPr lang="en-CA" sz="700" b="0" i="1" dirty="0">
                  <a:solidFill>
                    <a:srgbClr val="37373D"/>
                  </a:solidFill>
                  <a:effectLst/>
                  <a:highlight>
                    <a:srgbClr val="FFFFFF"/>
                  </a:highlight>
                  <a:latin typeface="inherit"/>
                </a:rPr>
                <a:t>Mobile App Sponsor</a:t>
              </a:r>
              <a:endParaRPr lang="en-US" sz="700" b="1" i="1" dirty="0">
                <a:solidFill>
                  <a:srgbClr val="0A59A6"/>
                </a:solidFill>
                <a:latin typeface="Gotham Bold" pitchFamily="50" charset="0"/>
              </a:endParaRPr>
            </a:p>
          </p:txBody>
        </p:sp>
        <p:sp>
          <p:nvSpPr>
            <p:cNvPr id="19" name="Subtitle 2">
              <a:extLst>
                <a:ext uri="{FF2B5EF4-FFF2-40B4-BE49-F238E27FC236}">
                  <a16:creationId xmlns:a16="http://schemas.microsoft.com/office/drawing/2014/main" id="{A8144579-446D-81AA-4ADF-23497F4E048C}"/>
                </a:ext>
              </a:extLst>
            </p:cNvPr>
            <p:cNvSpPr txBox="1">
              <a:spLocks/>
            </p:cNvSpPr>
            <p:nvPr/>
          </p:nvSpPr>
          <p:spPr>
            <a:xfrm>
              <a:off x="6507141" y="6440536"/>
              <a:ext cx="1293604" cy="3301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base">
                <a:buNone/>
              </a:pPr>
              <a:r>
                <a:rPr lang="en-CA" sz="700" b="0" i="1" dirty="0">
                  <a:solidFill>
                    <a:srgbClr val="37373D"/>
                  </a:solidFill>
                  <a:effectLst/>
                  <a:highlight>
                    <a:srgbClr val="FFFFFF"/>
                  </a:highlight>
                  <a:latin typeface="inherit"/>
                </a:rPr>
                <a:t>Wet Lab Equipment</a:t>
              </a:r>
              <a:br>
                <a:rPr lang="en-CA" sz="700" b="0" i="1" dirty="0">
                  <a:solidFill>
                    <a:srgbClr val="37373D"/>
                  </a:solidFill>
                  <a:effectLst/>
                  <a:highlight>
                    <a:srgbClr val="FFFFFF"/>
                  </a:highlight>
                  <a:latin typeface="inherit"/>
                </a:rPr>
              </a:br>
              <a:r>
                <a:rPr lang="en-CA" sz="700" b="0" i="1" dirty="0">
                  <a:solidFill>
                    <a:srgbClr val="37373D"/>
                  </a:solidFill>
                  <a:effectLst/>
                  <a:highlight>
                    <a:srgbClr val="FFFFFF"/>
                  </a:highlight>
                  <a:latin typeface="inherit"/>
                </a:rPr>
                <a:t>Sponsor</a:t>
              </a:r>
              <a:endParaRPr lang="en-US" sz="700" b="1" i="1" dirty="0">
                <a:solidFill>
                  <a:srgbClr val="0A59A6"/>
                </a:solidFill>
                <a:latin typeface="Gotham Bold" pitchFamily="50" charset="0"/>
              </a:endParaRPr>
            </a:p>
          </p:txBody>
        </p:sp>
        <p:sp>
          <p:nvSpPr>
            <p:cNvPr id="20" name="Subtitle 2">
              <a:extLst>
                <a:ext uri="{FF2B5EF4-FFF2-40B4-BE49-F238E27FC236}">
                  <a16:creationId xmlns:a16="http://schemas.microsoft.com/office/drawing/2014/main" id="{C85F8544-260E-B71E-B776-60BFCC4FCCAA}"/>
                </a:ext>
              </a:extLst>
            </p:cNvPr>
            <p:cNvSpPr txBox="1">
              <a:spLocks/>
            </p:cNvSpPr>
            <p:nvPr/>
          </p:nvSpPr>
          <p:spPr>
            <a:xfrm>
              <a:off x="7425515" y="6463783"/>
              <a:ext cx="1293604" cy="32443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base">
                <a:buNone/>
              </a:pPr>
              <a:r>
                <a:rPr lang="en-CA" sz="700" b="0" i="1" dirty="0">
                  <a:solidFill>
                    <a:srgbClr val="37373D"/>
                  </a:solidFill>
                  <a:effectLst/>
                  <a:highlight>
                    <a:srgbClr val="FFFFFF"/>
                  </a:highlight>
                  <a:latin typeface="inherit"/>
                </a:rPr>
                <a:t>Charging Lounge</a:t>
              </a:r>
              <a:br>
                <a:rPr lang="en-CA" sz="700" b="0" i="1" dirty="0">
                  <a:solidFill>
                    <a:srgbClr val="37373D"/>
                  </a:solidFill>
                  <a:effectLst/>
                  <a:highlight>
                    <a:srgbClr val="FFFFFF"/>
                  </a:highlight>
                  <a:latin typeface="inherit"/>
                </a:rPr>
              </a:br>
              <a:r>
                <a:rPr lang="en-CA" sz="700" b="0" i="1" dirty="0">
                  <a:solidFill>
                    <a:srgbClr val="37373D"/>
                  </a:solidFill>
                  <a:effectLst/>
                  <a:highlight>
                    <a:srgbClr val="FFFFFF"/>
                  </a:highlight>
                  <a:latin typeface="inherit"/>
                </a:rPr>
                <a:t>Sponsor</a:t>
              </a:r>
              <a:endParaRPr lang="en-US" sz="700" b="1" i="1" dirty="0">
                <a:solidFill>
                  <a:srgbClr val="0A59A6"/>
                </a:solidFill>
                <a:latin typeface="Gotham Bold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0153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0327F3-0212-5792-C8F6-060820EBEC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56"/>
          <a:stretch/>
        </p:blipFill>
        <p:spPr>
          <a:xfrm>
            <a:off x="-1" y="5654862"/>
            <a:ext cx="12192001" cy="12031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8BD222-11B4-B037-AD9A-340F87E03908}"/>
              </a:ext>
            </a:extLst>
          </p:cNvPr>
          <p:cNvSpPr txBox="1"/>
          <p:nvPr/>
        </p:nvSpPr>
        <p:spPr>
          <a:xfrm>
            <a:off x="356839" y="2238542"/>
            <a:ext cx="113073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present document includes the slides corresponding to a lecture presented at the congress indicated above.</a:t>
            </a:r>
          </a:p>
          <a:p>
            <a:endParaRPr lang="en-US" sz="2400" dirty="0"/>
          </a:p>
          <a:p>
            <a:r>
              <a:rPr lang="en-US" sz="2400" b="1" dirty="0"/>
              <a:t>The copyright of this document remains with its author.</a:t>
            </a:r>
          </a:p>
          <a:p>
            <a:endParaRPr lang="en-US" sz="2400" b="1" dirty="0"/>
          </a:p>
          <a:p>
            <a:r>
              <a:rPr lang="en-US" sz="2400" i="1" dirty="0"/>
              <a:t>You are not authorized to share these slide, in electronic or printed form, with anybody not having attended this congress.</a:t>
            </a:r>
          </a:p>
          <a:p>
            <a:endParaRPr lang="en-US" sz="2400" i="1" dirty="0"/>
          </a:p>
          <a:p>
            <a:r>
              <a:rPr lang="en-US" sz="2400" i="1" dirty="0"/>
              <a:t>You are also not allowed to post this document on the internet. </a:t>
            </a:r>
            <a:endParaRPr lang="en-CA" sz="2400" i="1" dirty="0"/>
          </a:p>
        </p:txBody>
      </p:sp>
      <p:pic>
        <p:nvPicPr>
          <p:cNvPr id="6" name="Picture 5" descr="A logo for a convention&#10;&#10;Description automatically generated">
            <a:extLst>
              <a:ext uri="{FF2B5EF4-FFF2-40B4-BE49-F238E27FC236}">
                <a16:creationId xmlns:a16="http://schemas.microsoft.com/office/drawing/2014/main" id="{5FE9E134-25F4-E7D1-F2CB-F3C38399A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38" y="263471"/>
            <a:ext cx="2586323" cy="175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06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160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Gotham Bold</vt:lpstr>
      <vt:lpstr>inherit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Chan</dc:creator>
  <cp:lastModifiedBy>Adam Chan</cp:lastModifiedBy>
  <cp:revision>9</cp:revision>
  <dcterms:created xsi:type="dcterms:W3CDTF">2023-12-05T17:52:43Z</dcterms:created>
  <dcterms:modified xsi:type="dcterms:W3CDTF">2024-07-09T22:15:08Z</dcterms:modified>
</cp:coreProperties>
</file>